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73"/>
  </p:normalViewPr>
  <p:slideViewPr>
    <p:cSldViewPr snapToGrid="0" snapToObjects="1">
      <p:cViewPr varScale="1">
        <p:scale>
          <a:sx n="144" d="100"/>
          <a:sy n="144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E8BB-459F-1948-AD05-5737DFF211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A8324-00BB-F248-9431-491C6643A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7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241F02E-E486-7045-AC08-59014EA2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02" y="772137"/>
            <a:ext cx="5029200" cy="28122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A5E52B-7B4C-8C4D-A9CB-F5F80EA7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850" y="3691144"/>
            <a:ext cx="5029200" cy="275703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3578805-5F92-EC41-A1F4-8C1BFC51CF98}"/>
              </a:ext>
            </a:extLst>
          </p:cNvPr>
          <p:cNvGrpSpPr/>
          <p:nvPr/>
        </p:nvGrpSpPr>
        <p:grpSpPr>
          <a:xfrm>
            <a:off x="400051" y="720214"/>
            <a:ext cx="5449824" cy="5735739"/>
            <a:chOff x="400051" y="720214"/>
            <a:chExt cx="5449824" cy="5735739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F988807-21E8-4343-9724-A82DE12EF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51" y="720214"/>
              <a:ext cx="5449824" cy="573573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1FFD7F-26C6-354C-BB42-894D5BA03525}"/>
                </a:ext>
              </a:extLst>
            </p:cNvPr>
            <p:cNvSpPr txBox="1"/>
            <p:nvPr/>
          </p:nvSpPr>
          <p:spPr>
            <a:xfrm>
              <a:off x="1242717" y="3102887"/>
              <a:ext cx="67839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002701-BC1E-B340-9344-66093E5C0728}"/>
                </a:ext>
              </a:extLst>
            </p:cNvPr>
            <p:cNvSpPr txBox="1"/>
            <p:nvPr/>
          </p:nvSpPr>
          <p:spPr>
            <a:xfrm>
              <a:off x="2550739" y="3155191"/>
              <a:ext cx="6286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69A91D-28E2-5145-B23A-6F5DE5419EEF}"/>
                </a:ext>
              </a:extLst>
            </p:cNvPr>
            <p:cNvSpPr txBox="1"/>
            <p:nvPr/>
          </p:nvSpPr>
          <p:spPr>
            <a:xfrm>
              <a:off x="3823692" y="5448426"/>
              <a:ext cx="5068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8324C-7B98-3349-B24A-630131C8B655}"/>
                </a:ext>
              </a:extLst>
            </p:cNvPr>
            <p:cNvSpPr txBox="1"/>
            <p:nvPr/>
          </p:nvSpPr>
          <p:spPr>
            <a:xfrm>
              <a:off x="2331873" y="2668457"/>
              <a:ext cx="47320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04AAB7-91D5-6F4A-B7F9-25E2B1E63C46}"/>
                </a:ext>
              </a:extLst>
            </p:cNvPr>
            <p:cNvSpPr txBox="1"/>
            <p:nvPr/>
          </p:nvSpPr>
          <p:spPr>
            <a:xfrm>
              <a:off x="2116566" y="2235323"/>
              <a:ext cx="4860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BFFA06-15DB-B34F-884B-5D86792577FB}"/>
                </a:ext>
              </a:extLst>
            </p:cNvPr>
            <p:cNvSpPr txBox="1"/>
            <p:nvPr/>
          </p:nvSpPr>
          <p:spPr>
            <a:xfrm>
              <a:off x="2824681" y="3691144"/>
              <a:ext cx="49084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Hayward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472454-3362-9149-9F3D-D58452F0D313}"/>
                </a:ext>
              </a:extLst>
            </p:cNvPr>
            <p:cNvSpPr txBox="1"/>
            <p:nvPr/>
          </p:nvSpPr>
          <p:spPr>
            <a:xfrm>
              <a:off x="3597126" y="4344668"/>
              <a:ext cx="47160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Fremont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CCFB3-143F-1B4E-9958-D3FABEA1266F}"/>
                </a:ext>
              </a:extLst>
            </p:cNvPr>
            <p:cNvSpPr txBox="1"/>
            <p:nvPr/>
          </p:nvSpPr>
          <p:spPr>
            <a:xfrm>
              <a:off x="1639926" y="1834542"/>
              <a:ext cx="53412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8E276-4B1F-8147-B3A6-0ED6096A4F31}"/>
                </a:ext>
              </a:extLst>
            </p:cNvPr>
            <p:cNvSpPr txBox="1"/>
            <p:nvPr/>
          </p:nvSpPr>
          <p:spPr>
            <a:xfrm>
              <a:off x="2365375" y="850618"/>
              <a:ext cx="41870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Vallejo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3727D-2205-8C4E-820F-EA57CE8B4228}"/>
                </a:ext>
              </a:extLst>
            </p:cNvPr>
            <p:cNvSpPr txBox="1"/>
            <p:nvPr/>
          </p:nvSpPr>
          <p:spPr>
            <a:xfrm>
              <a:off x="4273747" y="1605874"/>
              <a:ext cx="4427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Antioch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C25944-1C24-AC4E-B72D-1377DCD1921E}"/>
                </a:ext>
              </a:extLst>
            </p:cNvPr>
            <p:cNvSpPr txBox="1"/>
            <p:nvPr/>
          </p:nvSpPr>
          <p:spPr>
            <a:xfrm>
              <a:off x="3157489" y="1992842"/>
              <a:ext cx="4716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EC399E-BC49-6649-8390-77A2DC337C11}"/>
                </a:ext>
              </a:extLst>
            </p:cNvPr>
            <p:cNvSpPr txBox="1"/>
            <p:nvPr/>
          </p:nvSpPr>
          <p:spPr>
            <a:xfrm>
              <a:off x="2504503" y="2147827"/>
              <a:ext cx="4171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52A876-E492-E844-8BB0-B119165C4782}"/>
                </a:ext>
              </a:extLst>
            </p:cNvPr>
            <p:cNvSpPr txBox="1"/>
            <p:nvPr/>
          </p:nvSpPr>
          <p:spPr>
            <a:xfrm>
              <a:off x="1993029" y="4040541"/>
              <a:ext cx="55816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8956F8-AE39-E645-A6E9-81636908F1CB}"/>
                </a:ext>
              </a:extLst>
            </p:cNvPr>
            <p:cNvSpPr txBox="1"/>
            <p:nvPr/>
          </p:nvSpPr>
          <p:spPr>
            <a:xfrm>
              <a:off x="2272112" y="4481452"/>
              <a:ext cx="511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692C9A-848D-5B40-894C-5E45A299BA17}"/>
                </a:ext>
              </a:extLst>
            </p:cNvPr>
            <p:cNvSpPr txBox="1"/>
            <p:nvPr/>
          </p:nvSpPr>
          <p:spPr>
            <a:xfrm>
              <a:off x="2732324" y="4673383"/>
              <a:ext cx="5119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72DE92-4C4E-3F48-973C-AAE562B9FABA}"/>
                </a:ext>
              </a:extLst>
            </p:cNvPr>
            <p:cNvSpPr txBox="1"/>
            <p:nvPr/>
          </p:nvSpPr>
          <p:spPr>
            <a:xfrm>
              <a:off x="2995623" y="4904164"/>
              <a:ext cx="511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D37D23-B9EB-BC4D-879D-3DD69D201619}"/>
                </a:ext>
              </a:extLst>
            </p:cNvPr>
            <p:cNvSpPr txBox="1"/>
            <p:nvPr/>
          </p:nvSpPr>
          <p:spPr>
            <a:xfrm>
              <a:off x="1242717" y="3273040"/>
              <a:ext cx="376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Daly City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1415FF-7D2C-B24E-B8A3-234ABC593E85}"/>
                </a:ext>
              </a:extLst>
            </p:cNvPr>
            <p:cNvSpPr txBox="1"/>
            <p:nvPr/>
          </p:nvSpPr>
          <p:spPr>
            <a:xfrm>
              <a:off x="2095973" y="4809284"/>
              <a:ext cx="571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Woodside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8DD9C9-A6F8-F44A-9532-530EE5C0AC82}"/>
                </a:ext>
              </a:extLst>
            </p:cNvPr>
            <p:cNvSpPr txBox="1"/>
            <p:nvPr/>
          </p:nvSpPr>
          <p:spPr>
            <a:xfrm>
              <a:off x="2619491" y="4419917"/>
              <a:ext cx="5711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356BD2-7BFA-1F4F-BBF2-D818FD897BBA}"/>
                </a:ext>
              </a:extLst>
            </p:cNvPr>
            <p:cNvSpPr txBox="1"/>
            <p:nvPr/>
          </p:nvSpPr>
          <p:spPr>
            <a:xfrm>
              <a:off x="3175973" y="5084737"/>
              <a:ext cx="5771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8B63D1-2FBE-BA40-9BE4-ABA8BB70158E}"/>
                </a:ext>
              </a:extLst>
            </p:cNvPr>
            <p:cNvSpPr txBox="1"/>
            <p:nvPr/>
          </p:nvSpPr>
          <p:spPr>
            <a:xfrm>
              <a:off x="3410447" y="5190946"/>
              <a:ext cx="577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A7432E-E9AC-8340-AD4D-66B234DBDF0B}"/>
                </a:ext>
              </a:extLst>
            </p:cNvPr>
            <p:cNvSpPr txBox="1"/>
            <p:nvPr/>
          </p:nvSpPr>
          <p:spPr>
            <a:xfrm>
              <a:off x="2832768" y="5120198"/>
              <a:ext cx="51196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E60EEF-772F-134B-AB6F-AD77B1E7AB93}"/>
                </a:ext>
              </a:extLst>
            </p:cNvPr>
            <p:cNvSpPr txBox="1"/>
            <p:nvPr/>
          </p:nvSpPr>
          <p:spPr>
            <a:xfrm>
              <a:off x="1556570" y="3976027"/>
              <a:ext cx="6174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05B3EF-9FA7-754D-9313-C52F9C53C63D}"/>
                </a:ext>
              </a:extLst>
            </p:cNvPr>
            <p:cNvSpPr txBox="1"/>
            <p:nvPr/>
          </p:nvSpPr>
          <p:spPr>
            <a:xfrm>
              <a:off x="851798" y="2094467"/>
              <a:ext cx="53412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Mill Valley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B4DDD0-C14B-6645-BA6E-5BBBE35A87DD}"/>
                </a:ext>
              </a:extLst>
            </p:cNvPr>
            <p:cNvSpPr txBox="1"/>
            <p:nvPr/>
          </p:nvSpPr>
          <p:spPr>
            <a:xfrm>
              <a:off x="1036887" y="2279133"/>
              <a:ext cx="5036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Sausalito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C3D470-95C7-A848-8D07-95EDCA44C7ED}"/>
                </a:ext>
              </a:extLst>
            </p:cNvPr>
            <p:cNvSpPr txBox="1"/>
            <p:nvPr/>
          </p:nvSpPr>
          <p:spPr>
            <a:xfrm>
              <a:off x="1281033" y="2101724"/>
              <a:ext cx="4475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Tiburon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C26A68-5568-3B43-AFCB-922D7FBD8F46}"/>
                </a:ext>
              </a:extLst>
            </p:cNvPr>
            <p:cNvSpPr txBox="1"/>
            <p:nvPr/>
          </p:nvSpPr>
          <p:spPr>
            <a:xfrm>
              <a:off x="2318793" y="2491568"/>
              <a:ext cx="51167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40</Words>
  <Application>Microsoft Macintosh PowerPoint</Application>
  <PresentationFormat>Widescreen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15</cp:revision>
  <dcterms:created xsi:type="dcterms:W3CDTF">2019-07-02T00:41:06Z</dcterms:created>
  <dcterms:modified xsi:type="dcterms:W3CDTF">2019-07-02T23:15:13Z</dcterms:modified>
</cp:coreProperties>
</file>